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933" r:id="rId2"/>
    <p:sldId id="955" r:id="rId3"/>
    <p:sldId id="957" r:id="rId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y Weis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35" autoAdjust="0"/>
    <p:restoredTop sz="98403" autoAdjust="0"/>
  </p:normalViewPr>
  <p:slideViewPr>
    <p:cSldViewPr>
      <p:cViewPr varScale="1">
        <p:scale>
          <a:sx n="115" d="100"/>
          <a:sy n="115" d="100"/>
        </p:scale>
        <p:origin x="42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tableStyles" Target="tableStyles.xml"/><Relationship Id="rId5" Type="http://schemas.openxmlformats.org/officeDocument/2006/relationships/notesMaster" Target="notesMasters/notesMaster1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BDDE86B9-46A9-AA45-A7CA-3F6DA994CBF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6AFE7150-3902-4346-AB4B-649D4AD983F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9332" name="Rectangle 4">
            <a:extLst>
              <a:ext uri="{FF2B5EF4-FFF2-40B4-BE49-F238E27FC236}">
                <a16:creationId xmlns:a16="http://schemas.microsoft.com/office/drawing/2014/main" id="{ABA41085-8FF3-C64C-8B43-FB77B0635BB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9333" name="Rectangle 5">
            <a:extLst>
              <a:ext uri="{FF2B5EF4-FFF2-40B4-BE49-F238E27FC236}">
                <a16:creationId xmlns:a16="http://schemas.microsoft.com/office/drawing/2014/main" id="{8E9559E4-B9FE-584D-9A6E-AC542B1CB01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C72BD74-17C4-D24E-9CA4-FE1927CC92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0A66732-89C3-9E43-A515-6FC6BF51C74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277CADC2-9DC9-9D48-958C-4C7BBEBA2FB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3363F496-9C6B-AE49-A7D5-0BBAD552A89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1A48030D-FA88-FC49-8DF5-A46453B1B3A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16131C3F-B22D-1149-895A-9130481C7EE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id="{BFA284DB-6BD7-DB4E-8FA9-944AC72936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03BBB27-07B5-3E46-8EEE-9D49938539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DDCD-55E1-7E4A-BD61-FA0994FCB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B426B1-2019-6D4E-9190-70C9D7843D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FF871E-405B-7A48-8255-1EDC594494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C400D1-7351-9547-BDFA-737E73B49D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244934-B467-9B45-B070-091D19278C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CA1BC-E717-B843-890D-818412E7CC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31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83105-8487-D64C-B2A2-2414A164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F9BAE-03C0-2B4F-9341-C922126551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A1954D-7CCB-5F47-8E3F-421638B81D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F24A88-B11A-E14F-91AE-F99C87D43E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8F3541-699A-874C-A5B3-4ED3FC3D05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6EC66-30FA-3040-9C9B-413EBD4647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025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D8E257-2DAE-0240-B915-0492897A10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89003B-D552-A34B-A67E-652FDDB4A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D6BC52-1A8C-A344-AB1F-28D9EE206D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308CF1-1090-0347-8568-0C92095423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EF2CBA-C73A-D847-8F9B-B0F54EF395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9769B-7540-C94B-A4B4-E01CDBDBBC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9924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C1B55-F155-9047-A55B-9789FF2BB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9D165-EA22-D445-AF7E-BC0C670D7F3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685800"/>
            <a:ext cx="3810000" cy="541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998105-925D-A947-825D-A15EA4F2C3B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685800"/>
            <a:ext cx="3810000" cy="2628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0B6F89-ACA8-8E4A-9C78-F24AAB083ED6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467100"/>
            <a:ext cx="3810000" cy="2628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0F4957C-5105-D54B-8CDC-D74E0F1A1E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F12FFF7-D5F2-254C-BB31-41DFF65949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A637F0B-99E0-ED4D-9EF5-A169938E00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6B95B-47FC-414B-B52A-106E6516AB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1933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7A044-0B6F-DD47-AD52-9F10DED12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5BE8A-56D7-FE4E-9E92-1F24DD60EF4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685800"/>
            <a:ext cx="3810000" cy="541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4FBA59-E578-2848-963C-0F755BCB5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3810000" cy="541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5F88C-76A0-324D-9A2E-ECB8DAAC05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DDBC9-B270-054D-847C-A31407F599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9B4CC-9320-C341-9C70-A37D8FA8A8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39964-3CFA-8847-BFAA-0E3F7FD3D6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674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CA9EA-962F-C149-82CB-6CF102C5C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3293C-AA2D-9846-8690-314C32ABE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18D49C-ED65-904E-8A0B-764F79524F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DD1717-0EF0-9347-9AF6-021E16E2C6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28B415-17B1-BC40-92DA-6FE314957B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0D45F-5131-1E49-9FAA-F6B271BF61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094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888E2-C9C2-7C4E-BA4D-5711D2F07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9088C-B47B-A447-92E0-8DB2A5315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9F0810-CE22-624C-93FF-D099F22ED6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4E9FCE-31EA-E14D-B4BF-0422843E65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3E2216-42B4-5345-8F0A-CCBDD28480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E1D80-5B3F-074E-8917-E2878F3C1D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371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1EB37-BA3D-8344-BD51-1076F4F7E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40A95-D6B1-1246-B95C-96D624F4E5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685800"/>
            <a:ext cx="3810000" cy="541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E83755-74FD-8F47-BC44-A9A65241A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3810000" cy="541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4D76D-C870-FB4F-8E94-2F6C1590CF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8EF2B3-F521-7649-A727-BE5E2927ED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1E632-CA62-C64E-9656-27B6D29463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28217-4A52-8147-9481-99EA1E143F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216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DF86E-30A3-AB46-800C-70EBC4B54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AC4EE-F4B3-BF4B-B9E2-666E10D93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3E19D3-1537-0A40-A6E7-003AA026C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3D5041-E48B-0640-B98E-F62100A27E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72E3F3-C6FD-4241-B995-2EB07BEEB1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6950A28-8997-3547-96B4-205B86E54A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171D124-52BA-DB45-8C5F-825B4527AE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51B4FDD-43FA-1D44-9A2E-941188C1D1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DC84A-FF52-F842-AA9D-CBABFFDE0F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450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182E0-0290-3A40-8F6C-73B861F3E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4B69B68-4070-B546-B2FC-DA8A43FCFD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B882D0A-F184-7B4E-9335-5074EE77E1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5DF4614-5196-674C-BA76-2C51841AEE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D4158-D109-B14C-8806-F78C6DDDCA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0986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4611301-2B45-EE48-891D-922EC75AD2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25CAEF6-DCDB-FF43-97CB-C385366120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7BEDCF9-CB5E-EB41-97BB-905946F9F9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0C7B2-2959-5648-AB35-812E29BF34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540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87E49-11AD-5C44-A9D1-47992E06F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E4FC6-28F0-B74F-8A3D-CC277C0DB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4BA7A5-3C32-9A4A-AC46-C187B2EB1C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AA7D0-526D-8B46-A9D5-70106D88E9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B0E2A-DCCF-8947-88D4-3C30D0E597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30AF1-3BC7-0D4F-BB8F-ABA6A78C01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4A012-AA77-E44D-A032-4ED659DE4A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008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C7418-0C35-7C48-B5E6-92086E402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7B62C-950D-164E-945A-BE8D33111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71BEAA-B39F-204E-B2D0-5E6E4D719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08EEAF-24C8-5248-9E2B-AD02998EDF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583536-69D0-E441-ABFA-EF5606BC8C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1CEAB5-AB72-B14E-B645-1CCB333992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03A13-22DB-514F-AFA6-F48DFC94CD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64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CA67632-3D71-CB40-93F6-4ACA710845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081D778-9795-2648-A0F1-5B59AA205A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689486"/>
            <a:ext cx="8610600" cy="578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F64D9979-4553-1547-9305-EA3E2DBFC8B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2" name="Picture 9" descr="BSAC 2Col 600X498">
            <a:extLst>
              <a:ext uri="{FF2B5EF4-FFF2-40B4-BE49-F238E27FC236}">
                <a16:creationId xmlns:a16="http://schemas.microsoft.com/office/drawing/2014/main" id="{2E559CF0-74BF-9B4A-88B1-F5232E8C2E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63" y="5945188"/>
            <a:ext cx="1100137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qptechnologies.com/wp-content/uploads/2021/03/QUIK_DataSheet_Encapsulation_0321-v1.5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20B9B-00D0-4ECB-8C41-D99D91B45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89486"/>
            <a:ext cx="8991600" cy="5787514"/>
          </a:xfrm>
        </p:spPr>
        <p:txBody>
          <a:bodyPr/>
          <a:lstStyle/>
          <a:p>
            <a:r>
              <a:rPr lang="en-US" dirty="0"/>
              <a:t>L14, L15, L16 </a:t>
            </a:r>
            <a:r>
              <a:rPr lang="en-US" dirty="0" err="1"/>
              <a:t>Quik-Paks</a:t>
            </a:r>
            <a:r>
              <a:rPr lang="en-US" dirty="0"/>
              <a:t> on Sulu V2.0 PCBs</a:t>
            </a:r>
          </a:p>
          <a:p>
            <a:r>
              <a:rPr lang="en-US" dirty="0"/>
              <a:t>Assembled by </a:t>
            </a:r>
            <a:r>
              <a:rPr lang="en-US" dirty="0" err="1"/>
              <a:t>Digicom</a:t>
            </a:r>
            <a:r>
              <a:rPr lang="en-US" dirty="0"/>
              <a:t>, arrived on Dec 23 </a:t>
            </a:r>
          </a:p>
          <a:p>
            <a:r>
              <a:rPr lang="en-US" dirty="0"/>
              <a:t>None of the three can be programmed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364728-E3B9-A149-A81C-2C676EA0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Sulu V2.0 with </a:t>
            </a:r>
            <a:r>
              <a:rPr lang="en-US" dirty="0" err="1"/>
              <a:t>SCuMs</a:t>
            </a:r>
            <a:endParaRPr lang="en-US" dirty="0"/>
          </a:p>
        </p:txBody>
      </p:sp>
      <p:pic>
        <p:nvPicPr>
          <p:cNvPr id="6" name="Picture 5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55CEEED9-5DF0-45BA-831D-1F76DFDBF5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67" t="13333" r="21667" b="13333"/>
          <a:stretch/>
        </p:blipFill>
        <p:spPr>
          <a:xfrm rot="10800000">
            <a:off x="-2" y="2642346"/>
            <a:ext cx="4343401" cy="421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20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BC1D59F-61A2-4645-8E37-4B51F1CD9CD6}"/>
              </a:ext>
            </a:extLst>
          </p:cNvPr>
          <p:cNvSpPr txBox="1"/>
          <p:nvPr/>
        </p:nvSpPr>
        <p:spPr>
          <a:xfrm>
            <a:off x="30480" y="845402"/>
            <a:ext cx="682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Attempted optical and </a:t>
            </a:r>
            <a:r>
              <a:rPr lang="en-US" sz="1800" dirty="0" err="1"/>
              <a:t>nRF</a:t>
            </a:r>
            <a:r>
              <a:rPr lang="en-US" sz="1800" dirty="0"/>
              <a:t> programming on L15 with </a:t>
            </a:r>
            <a:r>
              <a:rPr lang="en-US" sz="1800" dirty="0" err="1"/>
              <a:t>AllGPIOToggle</a:t>
            </a:r>
            <a:r>
              <a:rPr lang="en-US" sz="1800" dirty="0"/>
              <a:t>. No current change, no GPIO toggling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Didn’t try to program L14 and L15 because not drawing current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Tried 1.8V on each VBAT pin on Sulu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A570D-9377-49FF-A476-90CDB76EA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results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1322580F-BE42-4928-8482-93E9209474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8377550"/>
              </p:ext>
            </p:extLst>
          </p:nvPr>
        </p:nvGraphicFramePr>
        <p:xfrm>
          <a:off x="38793" y="2274331"/>
          <a:ext cx="5448300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1787">
                  <a:extLst>
                    <a:ext uri="{9D8B030D-6E8A-4147-A177-3AD203B41FA5}">
                      <a16:colId xmlns:a16="http://schemas.microsoft.com/office/drawing/2014/main" val="2139105527"/>
                    </a:ext>
                  </a:extLst>
                </a:gridCol>
                <a:gridCol w="680594">
                  <a:extLst>
                    <a:ext uri="{9D8B030D-6E8A-4147-A177-3AD203B41FA5}">
                      <a16:colId xmlns:a16="http://schemas.microsoft.com/office/drawing/2014/main" val="988926721"/>
                    </a:ext>
                  </a:extLst>
                </a:gridCol>
                <a:gridCol w="1818463">
                  <a:extLst>
                    <a:ext uri="{9D8B030D-6E8A-4147-A177-3AD203B41FA5}">
                      <a16:colId xmlns:a16="http://schemas.microsoft.com/office/drawing/2014/main" val="1526132854"/>
                    </a:ext>
                  </a:extLst>
                </a:gridCol>
                <a:gridCol w="1857456">
                  <a:extLst>
                    <a:ext uri="{9D8B030D-6E8A-4147-A177-3AD203B41FA5}">
                      <a16:colId xmlns:a16="http://schemas.microsoft.com/office/drawing/2014/main" val="296592102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Quik-Pak SCuM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boot type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VBAT current @ 1.8V (mA)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VDDD current @ 1.1V (mA)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68760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L14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VDDD tap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didn't measure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70787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VDDD tap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82074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L16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VDDD tap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didn't measure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3784365"/>
                  </a:ext>
                </a:extLst>
              </a:tr>
            </a:tbl>
          </a:graphicData>
        </a:graphic>
      </p:graphicFrame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A4B6323C-383A-4276-8C07-7F5A2DC8A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22" t="28246" r="22722" b="46042"/>
          <a:stretch/>
        </p:blipFill>
        <p:spPr>
          <a:xfrm>
            <a:off x="5037909" y="3733800"/>
            <a:ext cx="4106091" cy="3124200"/>
          </a:xfrm>
          <a:prstGeom prst="rect">
            <a:avLst/>
          </a:prstGeom>
        </p:spPr>
      </p:pic>
      <p:pic>
        <p:nvPicPr>
          <p:cNvPr id="14" name="Picture 13" descr="A guitar on a table&#10;&#10;Description automatically generated with low confidence">
            <a:extLst>
              <a:ext uri="{FF2B5EF4-FFF2-40B4-BE49-F238E27FC236}">
                <a16:creationId xmlns:a16="http://schemas.microsoft.com/office/drawing/2014/main" id="{219626BA-8BCF-43D6-8952-FC56C896CB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86" t="23292" r="15555" b="46972"/>
          <a:stretch/>
        </p:blipFill>
        <p:spPr>
          <a:xfrm>
            <a:off x="-1" y="4097502"/>
            <a:ext cx="5037909" cy="27604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7941A4-C192-4A85-B832-CFECFD5A97EC}"/>
              </a:ext>
            </a:extLst>
          </p:cNvPr>
          <p:cNvSpPr txBox="1"/>
          <p:nvPr/>
        </p:nvSpPr>
        <p:spPr>
          <a:xfrm>
            <a:off x="2192384" y="3395246"/>
            <a:ext cx="3827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VDDD on L15 (both pictures of the same thing)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71FAA41-5D76-44E7-80B3-776612A64A37}"/>
              </a:ext>
            </a:extLst>
          </p:cNvPr>
          <p:cNvCxnSpPr>
            <a:cxnSpLocks/>
            <a:stCxn id="15" idx="2"/>
          </p:cNvCxnSpPr>
          <p:nvPr/>
        </p:nvCxnSpPr>
        <p:spPr bwMode="auto">
          <a:xfrm flipH="1">
            <a:off x="3048000" y="3980021"/>
            <a:ext cx="1058092" cy="405825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80C700F-54CA-4C38-9C52-4B12946C1B83}"/>
              </a:ext>
            </a:extLst>
          </p:cNvPr>
          <p:cNvCxnSpPr>
            <a:cxnSpLocks/>
            <a:stCxn id="15" idx="2"/>
          </p:cNvCxnSpPr>
          <p:nvPr/>
        </p:nvCxnSpPr>
        <p:spPr bwMode="auto">
          <a:xfrm>
            <a:off x="4106092" y="3980021"/>
            <a:ext cx="2066108" cy="972979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2" name="Picture 21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936769B9-350B-41D2-A2E5-71EEADE030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17" t="33163" r="48333" b="52392"/>
          <a:stretch/>
        </p:blipFill>
        <p:spPr>
          <a:xfrm>
            <a:off x="6934200" y="1300840"/>
            <a:ext cx="1942407" cy="187046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7CAA5D8-4A5D-456A-A80C-98FA59644D54}"/>
              </a:ext>
            </a:extLst>
          </p:cNvPr>
          <p:cNvSpPr txBox="1"/>
          <p:nvPr/>
        </p:nvSpPr>
        <p:spPr>
          <a:xfrm>
            <a:off x="5943600" y="3171308"/>
            <a:ext cx="3222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The wire bonds looked okay on the </a:t>
            </a:r>
            <a:r>
              <a:rPr lang="en-US" sz="1200" dirty="0" err="1"/>
              <a:t>SCuM</a:t>
            </a:r>
            <a:r>
              <a:rPr lang="en-US" sz="1200" dirty="0"/>
              <a:t> ends</a:t>
            </a:r>
          </a:p>
        </p:txBody>
      </p:sp>
    </p:spTree>
    <p:extLst>
      <p:ext uri="{BB962C8B-B14F-4D97-AF65-F5344CB8AC3E}">
        <p14:creationId xmlns:p14="http://schemas.microsoft.com/office/powerpoint/2010/main" val="1027905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CF36D-C6C9-4DA5-9D6A-ED6562338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DB0C2-0B17-448A-8D03-4B11D0F35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89486"/>
            <a:ext cx="8610600" cy="28919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Possibly wire bonds come disconnected when the epoxy gets heated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Seems like this should be a foreseeable issue with </a:t>
            </a:r>
            <a:r>
              <a:rPr lang="en-US" dirty="0" err="1"/>
              <a:t>Quik-Paks</a:t>
            </a:r>
            <a:endParaRPr lang="en-US" dirty="0"/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dirty="0"/>
              <a:t>Someone has to have a 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try </a:t>
            </a:r>
            <a:r>
              <a:rPr lang="en-US" dirty="0">
                <a:hlinkClick r:id="rId2"/>
              </a:rPr>
              <a:t>different encapsulation </a:t>
            </a:r>
            <a:r>
              <a:rPr lang="en-US" dirty="0"/>
              <a:t>if no solution to clear epoxy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69AF2-AEE4-4A8F-AC89-FE9E25014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8600"/>
            <a:ext cx="8966662" cy="22299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C924DB-B80B-4ADE-8DFA-244F28647A8E}"/>
              </a:ext>
            </a:extLst>
          </p:cNvPr>
          <p:cNvSpPr txBox="1"/>
          <p:nvPr/>
        </p:nvSpPr>
        <p:spPr>
          <a:xfrm>
            <a:off x="0" y="5832731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???? Not sure one is the open cavity with lid</a:t>
            </a:r>
          </a:p>
        </p:txBody>
      </p:sp>
    </p:spTree>
    <p:extLst>
      <p:ext uri="{BB962C8B-B14F-4D97-AF65-F5344CB8AC3E}">
        <p14:creationId xmlns:p14="http://schemas.microsoft.com/office/powerpoint/2010/main" val="332922354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4870</TotalTime>
  <Words>170</Words>
  <Application>Microsoft Office PowerPoint</Application>
  <PresentationFormat>On-screen Show (4:3)</PresentationFormat>
  <Paragraphs>32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Times New Roman</vt:lpstr>
      <vt:lpstr>Default Design</vt:lpstr>
      <vt:lpstr>Sulu V2.0 with SCuMs</vt:lpstr>
      <vt:lpstr>Testing results</vt:lpstr>
      <vt:lpstr>Ideas</vt:lpstr>
    </vt:vector>
  </TitlesOfParts>
  <Company>UC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Autonomous Microsensor Networks with Optical Communication Links</dc:title>
  <dc:creator>Kris Pister</dc:creator>
  <cp:lastModifiedBy>Andrew Fearing</cp:lastModifiedBy>
  <cp:revision>290</cp:revision>
  <dcterms:created xsi:type="dcterms:W3CDTF">2005-03-07T18:27:58Z</dcterms:created>
  <dcterms:modified xsi:type="dcterms:W3CDTF">2022-01-19T09:04:00Z</dcterms:modified>
</cp:coreProperties>
</file>