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63cd323c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63cd323c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163cd323c8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163cd323c8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163cd323c8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163cd323c8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63cd323c8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163cd323c8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1300" y="100875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83100" y="-12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What’s working</a:t>
            </a:r>
            <a:endParaRPr u="sng"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-69300" y="466675"/>
            <a:ext cx="8520600" cy="248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IMU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UART Tx on L24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TX to OpenMote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3WB programming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optical programming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DC DC supplies for 1.8V and 1.1V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Powering the boards through nRF 5V source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1" name="Google Shape;61;p14"/>
          <p:cNvSpPr txBox="1"/>
          <p:nvPr>
            <p:ph type="title"/>
          </p:nvPr>
        </p:nvSpPr>
        <p:spPr>
          <a:xfrm>
            <a:off x="83100" y="27849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What’s not working</a:t>
            </a:r>
            <a:endParaRPr u="sng"/>
          </a:p>
        </p:txBody>
      </p:sp>
      <p:sp>
        <p:nvSpPr>
          <p:cNvPr id="62" name="Google Shape;62;p14"/>
          <p:cNvSpPr txBox="1"/>
          <p:nvPr/>
        </p:nvSpPr>
        <p:spPr>
          <a:xfrm>
            <a:off x="-49350" y="3281250"/>
            <a:ext cx="6182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UART on L25 has weirdness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Initial Current Strange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 both boards current on EXT_BAT (5V from external power </a:t>
            </a:r>
            <a:r>
              <a:rPr lang="en"/>
              <a:t>supply</a:t>
            </a:r>
            <a:r>
              <a:rPr lang="en"/>
              <a:t>) was 160uA before board </a:t>
            </a:r>
            <a:r>
              <a:rPr lang="en"/>
              <a:t>programmed. Boards still boot fine. Anecdotally current consumption on the board was lower than I generally had seen (maybe by roughly ~100 to ~200 uA)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Setup: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1.1V DCDC source connected to VDDD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1.8V DCDC source connected to VBAT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VDDIO connected to 1.8V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Board testing: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L24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1.1V outputting correctly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1.8V outputting correctly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Can transmit packets to Open Mote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Can read data sent over UART from SCuM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No SMA connector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Austin observation: current was 160uA using VBAT DCDC, but programs perfectly fine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UART garbled on Austin’s code, but works with Josh’s binary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Changed set_VDDD_LDO_voltage(0); to set_VDDD_LDO_voltage(65); and that helped UART output on this board????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IMU test</a:t>
            </a:r>
            <a:endParaRPr sz="1100">
              <a:solidFill>
                <a:schemeClr val="dk1"/>
              </a:solidFill>
            </a:endParaRPr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With IMU VDDIO and IMU VDD at 1.8V the board draws 3mA unprogrammed</a:t>
            </a:r>
            <a:endParaRPr sz="1100">
              <a:solidFill>
                <a:schemeClr val="dk1"/>
              </a:solidFill>
            </a:endParaRPr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1.5mA when polling IMU at 10Hz</a:t>
            </a:r>
            <a:endParaRPr sz="1100">
              <a:solidFill>
                <a:schemeClr val="dk1"/>
              </a:solidFill>
            </a:endParaRPr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IMU works!!!! Seems like the acceleration values are changing according to the rotation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TX works over 3WB. UART did not work when using 3WB programming (still garbled). -33 RSSI TX (Note using Keithley for power, but tested and also works from nRF 5V)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L25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400uA with VBAT 1.8V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1.12V outputting correctly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1.8V source outputting correctly!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160uA on VBAT when using 1.8V DCDC source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UART has a couple OK lines, but mostly garbled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Radio transmit works and packets come in without corruption!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Fixed TX working!!!!!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UART not working even after my VDDD LDO voltage change when using my code, but UART works when running Fil’s code</a:t>
            </a:r>
            <a:endParaRPr sz="1100"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Current is just so much higher with Fil’s code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