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60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jdbogI8zn9VMHyWiVtxOrAxo7x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2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body" idx="1"/>
          </p:nvPr>
        </p:nvSpPr>
        <p:spPr>
          <a:xfrm>
            <a:off x="152400" y="689486"/>
            <a:ext cx="8610600" cy="5787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685800" y="685800"/>
            <a:ext cx="381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2"/>
          </p:nvPr>
        </p:nvSpPr>
        <p:spPr>
          <a:xfrm>
            <a:off x="4648200" y="685800"/>
            <a:ext cx="381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685800" y="685800"/>
            <a:ext cx="381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2"/>
          </p:nvPr>
        </p:nvSpPr>
        <p:spPr>
          <a:xfrm>
            <a:off x="4648200" y="685800"/>
            <a:ext cx="381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 rot="5400000">
            <a:off x="1563943" y="-722057"/>
            <a:ext cx="5787514" cy="86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 rot="5400000">
            <a:off x="4438650" y="2076450"/>
            <a:ext cx="60960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 rot="5400000">
            <a:off x="476250" y="209550"/>
            <a:ext cx="60960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2 Content" type="txAndTwoObj">
  <p:cSld name="TEXT_AND_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685800" y="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685800" y="685800"/>
            <a:ext cx="381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2"/>
          </p:nvPr>
        </p:nvSpPr>
        <p:spPr>
          <a:xfrm>
            <a:off x="4648200" y="685800"/>
            <a:ext cx="38100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3"/>
          </p:nvPr>
        </p:nvSpPr>
        <p:spPr>
          <a:xfrm>
            <a:off x="4648200" y="3467100"/>
            <a:ext cx="38100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152400" y="689486"/>
            <a:ext cx="8610600" cy="5787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12" name="Google Shape;12;p4"/>
          <p:cNvCxnSpPr/>
          <p:nvPr/>
        </p:nvCxnSpPr>
        <p:spPr>
          <a:xfrm>
            <a:off x="0" y="609600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3" name="Google Shape;13;p4" descr="BSAC 2Col 600X49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043863" y="5945188"/>
            <a:ext cx="1100137" cy="9128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chipquik.com/store/product_info.php?products_id=44000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DD9A5-7368-4CFF-9500-EBB869AE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Polytec</a:t>
            </a:r>
            <a:r>
              <a:rPr lang="en-US" sz="2800" dirty="0"/>
              <a:t> EC 151-L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16933-770D-4B3C-AB33-1C449AF5AD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457200"/>
            <a:r>
              <a:rPr lang="en-US" dirty="0"/>
              <a:t>Cures at 120 C</a:t>
            </a:r>
          </a:p>
          <a:p>
            <a:pPr indent="-457200"/>
            <a:r>
              <a:rPr lang="en-US" dirty="0"/>
              <a:t>Difficult to heat on hot plate, need cover</a:t>
            </a:r>
          </a:p>
          <a:p>
            <a:pPr indent="-457200"/>
            <a:r>
              <a:rPr lang="en-US" dirty="0"/>
              <a:t>Very weak connection after cured</a:t>
            </a:r>
          </a:p>
          <a:p>
            <a:pPr lvl="1" indent="-457200"/>
            <a:r>
              <a:rPr lang="en-US" dirty="0"/>
              <a:t>Despite applying a lot of epoxy to hole</a:t>
            </a:r>
          </a:p>
          <a:p>
            <a:pPr lvl="1" indent="-457200"/>
            <a:r>
              <a:rPr lang="en-US" dirty="0"/>
              <a:t>Believe it may be too non-viscous</a:t>
            </a:r>
          </a:p>
          <a:p>
            <a:pPr lvl="1" indent="-457200"/>
            <a:r>
              <a:rPr lang="en-US" dirty="0"/>
              <a:t>Measured 50 Ohm resistance after cured</a:t>
            </a:r>
          </a:p>
          <a:p>
            <a:pPr indent="-457200"/>
            <a:r>
              <a:rPr lang="en-US" dirty="0"/>
              <a:t>https://www.intertronics.co.uk/wp-content/uploads/2016/10/Polytec-Electrically_Conductive_Adhesives.pdf</a:t>
            </a:r>
          </a:p>
        </p:txBody>
      </p:sp>
    </p:spTree>
    <p:extLst>
      <p:ext uri="{BB962C8B-B14F-4D97-AF65-F5344CB8AC3E}">
        <p14:creationId xmlns:p14="http://schemas.microsoft.com/office/powerpoint/2010/main" val="88155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7877D-47F1-41C9-AF43-91B6111F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8331 Silver Epoxy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20178-E683-489E-8969-B939F7D160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457200"/>
            <a:r>
              <a:rPr lang="en-US" dirty="0"/>
              <a:t>Cures at 65 C</a:t>
            </a:r>
          </a:p>
          <a:p>
            <a:pPr indent="-457200"/>
            <a:r>
              <a:rPr lang="en-US" dirty="0"/>
              <a:t>Very difficult to apply to headers</a:t>
            </a:r>
          </a:p>
          <a:p>
            <a:pPr lvl="1" indent="-457200"/>
            <a:r>
              <a:rPr lang="en-US" dirty="0"/>
              <a:t>Believe it may be too viscous</a:t>
            </a:r>
          </a:p>
          <a:p>
            <a:pPr lvl="1" indent="-457200"/>
            <a:r>
              <a:rPr lang="en-US" dirty="0"/>
              <a:t>Came out of tube extremely thick</a:t>
            </a:r>
          </a:p>
          <a:p>
            <a:pPr lvl="1" indent="-457200"/>
            <a:r>
              <a:rPr lang="en-US" dirty="0"/>
              <a:t>Believe version we have may be too old</a:t>
            </a:r>
          </a:p>
          <a:p>
            <a:pPr indent="-457200"/>
            <a:r>
              <a:rPr lang="en-US" dirty="0"/>
              <a:t>https://www.mgchemicals.com/prcoducts/adhesives/electrically-conductive-adhesives/silver-conductive-epoxy/</a:t>
            </a:r>
          </a:p>
          <a:p>
            <a:pPr marL="5715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6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7877D-47F1-41C9-AF43-91B6111F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606060"/>
                </a:solidFill>
                <a:effectLst/>
                <a:latin typeface="Verdana" panose="020B0604030504040204" pitchFamily="34" charset="0"/>
              </a:rPr>
              <a:t>Sn42/Bi57.6/Ag0.4 </a:t>
            </a:r>
            <a:r>
              <a:rPr lang="en-US" b="1" i="0" dirty="0" err="1">
                <a:solidFill>
                  <a:srgbClr val="606060"/>
                </a:solidFill>
                <a:effectLst/>
                <a:latin typeface="Verdana" panose="020B0604030504040204" pitchFamily="34" charset="0"/>
              </a:rPr>
              <a:t>ChipQuik</a:t>
            </a:r>
            <a:r>
              <a:rPr lang="en-US" b="1" i="0" dirty="0">
                <a:solidFill>
                  <a:srgbClr val="606060"/>
                </a:solidFill>
                <a:effectLst/>
                <a:latin typeface="Verdana" panose="020B0604030504040204" pitchFamily="34" charset="0"/>
              </a:rPr>
              <a:t> Solder Paste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20178-E683-489E-8969-B939F7D160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457200"/>
            <a:r>
              <a:rPr lang="en-US" dirty="0"/>
              <a:t>Melts at 138 C, reaches 175 C for reflow</a:t>
            </a:r>
          </a:p>
          <a:p>
            <a:pPr indent="-457200"/>
            <a:r>
              <a:rPr lang="en-US" dirty="0"/>
              <a:t>Worked according to tests so far</a:t>
            </a:r>
          </a:p>
          <a:p>
            <a:pPr indent="-457200"/>
            <a:r>
              <a:rPr lang="en-US" dirty="0"/>
              <a:t>Need to apply a lot</a:t>
            </a:r>
          </a:p>
          <a:p>
            <a:pPr lvl="1" indent="-457200"/>
            <a:r>
              <a:rPr lang="en-US" dirty="0"/>
              <a:t>Much less solder still connected after process</a:t>
            </a:r>
          </a:p>
          <a:p>
            <a:pPr lvl="1" indent="-457200"/>
            <a:r>
              <a:rPr lang="en-US" dirty="0"/>
              <a:t>Do not adjust pin headers until it has cooled</a:t>
            </a:r>
          </a:p>
          <a:p>
            <a:pPr lvl="1" indent="-457200"/>
            <a:r>
              <a:rPr lang="en-US" dirty="0"/>
              <a:t>Look for shiny visual cool before turning off hot plate</a:t>
            </a:r>
          </a:p>
          <a:p>
            <a:pPr lvl="1" indent="-457200"/>
            <a:r>
              <a:rPr lang="en-US" dirty="0"/>
              <a:t>Let bottom of headers be just above hot plate</a:t>
            </a:r>
          </a:p>
          <a:p>
            <a:pPr indent="-457200"/>
            <a:r>
              <a:rPr lang="en-US" dirty="0">
                <a:hlinkClick r:id="rId2"/>
              </a:rPr>
              <a:t>https://www.chipquik.com/store/product_info.php?products_id=440001</a:t>
            </a:r>
            <a:endParaRPr lang="en-US" dirty="0"/>
          </a:p>
          <a:p>
            <a:pPr indent="-457200"/>
            <a:endParaRPr lang="en-US" dirty="0"/>
          </a:p>
          <a:p>
            <a:pPr indent="-457200"/>
            <a:r>
              <a:rPr lang="en-US"/>
              <a:t>Mounting used</a:t>
            </a:r>
            <a:r>
              <a:rPr lang="en-US" dirty="0"/>
              <a:t>:</a:t>
            </a:r>
          </a:p>
        </p:txBody>
      </p:sp>
      <p:pic>
        <p:nvPicPr>
          <p:cNvPr id="5" name="Picture 4" descr="A picture containing indoor&#10;&#10;Description automatically generated">
            <a:extLst>
              <a:ext uri="{FF2B5EF4-FFF2-40B4-BE49-F238E27FC236}">
                <a16:creationId xmlns:a16="http://schemas.microsoft.com/office/drawing/2014/main" id="{B5BE0D5D-EBD1-4AF2-BD20-A052289B4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712" y="4618358"/>
            <a:ext cx="2584704" cy="193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26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9348</TotalTime>
  <Words>201</Words>
  <Application>Microsoft Office PowerPoint</Application>
  <PresentationFormat>On-screen Show (4:3)</PresentationFormat>
  <Paragraphs>26</Paragraphs>
  <Slides>3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Verdana</vt:lpstr>
      <vt:lpstr>Default Design</vt:lpstr>
      <vt:lpstr>Polytec EC 151-L</vt:lpstr>
      <vt:lpstr>8331 Silver Epoxy</vt:lpstr>
      <vt:lpstr>Sn42/Bi57.6/Ag0.4 ChipQuik Solder Paste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Upcoming</dc:title>
  <dc:creator>Kris Pister</dc:creator>
  <cp:lastModifiedBy>Josh Alexander</cp:lastModifiedBy>
  <cp:revision>21</cp:revision>
  <dcterms:created xsi:type="dcterms:W3CDTF">2005-03-07T18:27:58Z</dcterms:created>
  <dcterms:modified xsi:type="dcterms:W3CDTF">2022-02-17T07:52:18Z</dcterms:modified>
</cp:coreProperties>
</file>