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9" r:id="rId2"/>
    <p:sldId id="278" r:id="rId3"/>
    <p:sldId id="290" r:id="rId4"/>
    <p:sldId id="291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4352C-CA37-2E4A-A816-1B8134258E3A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6817F-6E01-B146-85B9-39D8F538C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4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73422-F786-C542-83A1-8FCD6487FF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8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73422-F786-C542-83A1-8FCD6487FF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9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73422-F786-C542-83A1-8FCD6487FF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48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73422-F786-C542-83A1-8FCD6487FF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5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9EE1-072D-74C7-4DB8-C943F4A68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8D2B4-D089-D7E9-A5D8-97691696A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162B4-9A4B-E14F-B5D8-A858EA06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A199F-9BAF-CDD9-F564-9C48855E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99A38-598F-C048-605A-A971131B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9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EF61-9C7E-FC57-E052-4CB9A2EF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48F86-C35B-3174-2CCF-0FA3215EB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C265E-4DF5-B7C1-D3A9-7F893ADA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B1E00-B7B1-4A63-EE13-C73670A53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9CEDE-749A-ADE0-8D42-D1798583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327CA8-1DAA-2C49-7DC8-071A259A8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864698-404D-3EFB-7B69-9F6D17460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EDEB3-90AD-9BE3-DA72-DD9BC7D8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E128F-3677-50B1-E939-74D89C08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53BDA-5A42-0CAD-33D0-A360E1F9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7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7C93-A16B-AE86-F88E-39AFBD26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B7AC2-3DFA-7F7E-B531-561477C7C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3D22A-BFD5-FCBF-16F4-08EF6DF3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97ADF-DD1D-6C1E-8F71-9BA56EA0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37DA9-8118-7654-70FA-124BD16D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FFEA-F731-497D-2B79-15DA20458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6BB09-5EEB-3FE8-B3C4-CD8FA6D2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2EE28-9A63-0509-7FC0-B7234922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8E56E-DBA1-9C9F-5071-1BB74855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60DFE-85BD-D980-E5F3-99710092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E552-75F8-5158-5BCE-16D07F06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3ACFE-A1B9-7DB5-6503-46869F733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900D5-F82F-597D-A2AD-056263DBD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94264-DDA2-4DBB-9238-AB467BFD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80BAD-F1AC-F322-0E50-1343A862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4C8A6-1947-5CE4-74DC-11249858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0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B866-8859-48C3-87EB-FDD77286C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6F111-13CF-0590-847A-D0338CCAB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E58FE-C65C-BE24-1F2D-0BCAA56D1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99889-84BB-89C6-553E-66E9AAE03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EF46D-6DB1-0EDC-3BB8-5D926127C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0654E-ED3A-1A40-ED19-3BB1898E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C01623-F504-E7D8-4C5A-6FFC1DB7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79BB5-B0FE-CCAE-967C-6BD984BB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5082-E3D4-DD64-4A05-D7AE14B4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A40C87-E4FF-0DBB-91F9-C744BD62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B18F1-599B-6549-197A-459CC081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D92F3-1548-E7BD-3E5F-9F0CDA40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8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B03250-4935-890A-3EE9-622CC56F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27E9C-6C76-68CD-640D-107BE5E9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53E3D-3F85-A08D-D407-AD8DAFA3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6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8BA0-73CB-8F17-9F51-14D902EF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12914-088A-286B-ECD9-356F6AE32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DD281-1752-80A7-9FA9-6FB412833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8F793-CE35-BEC5-6565-054B9F11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39002-C215-0BA8-44ED-B2B6E8B5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37D38-D554-3A51-A455-7CAB705C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1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F5FD-BBC5-84B9-5ED6-CC9EC443D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837F57-9B79-6F55-21FB-4C5615770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D5D7C-7265-9FCC-C5AB-7C97FD032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86D0A-4955-05A8-EE2F-4D5FC9E3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2CFB4-D0B6-F614-7F9B-132AE842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45255-68AA-57AD-4A96-6E34A3FB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2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0343C-B7A0-5F5F-F96D-ABF7217D3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1D049-2658-E601-646A-5E5932CC1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0BA91-6DF9-3EF5-2200-2667E1025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F792-F105-C24B-8C27-4BAB590A3B9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D76D7-F349-77C5-E664-FC797E64E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38E7D-5352-C78A-1B95-30EBC4EF5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596E-A176-CE4A-BB0D-80721D1F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AE7A-4006-2541-B257-99C2D9ACD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EEG/MRI/TMS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D3692-8375-B042-920C-15049A8D62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8, 2022</a:t>
            </a:r>
          </a:p>
          <a:p>
            <a:r>
              <a:rPr lang="en-US" dirty="0" err="1"/>
              <a:t>SCuM</a:t>
            </a:r>
            <a:r>
              <a:rPr lang="en-US" dirty="0"/>
              <a:t> Meeting</a:t>
            </a:r>
          </a:p>
          <a:p>
            <a:r>
              <a:rPr lang="en-US" dirty="0"/>
              <a:t>Yu-Chi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2C288-663E-5444-BDF2-A800F5D2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895F-FC10-7E44-A4B2-B9EC59276E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6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544B-A454-5210-3A93-8D5994E2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Keil install issue</a:t>
            </a:r>
            <a:endParaRPr lang="en-US" dirty="0"/>
          </a:p>
        </p:txBody>
      </p:sp>
      <p:pic>
        <p:nvPicPr>
          <p:cNvPr id="6" name="Content Placeholder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49E772C-A2E8-95FD-EA85-0DF8135E45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53739" y="2588163"/>
            <a:ext cx="6817963" cy="400435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CA260-DBF0-9126-A5AB-4782A7E5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895F-FC10-7E44-A4B2-B9EC59276E87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AE3452-9845-2785-C3A0-E734B904DC9A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8940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version: MDK537.exe uses compiler 6 and doesn’t support compiler 5</a:t>
            </a:r>
          </a:p>
          <a:p>
            <a:r>
              <a:rPr lang="en-US" dirty="0"/>
              <a:t>[sol] use older version .exe</a:t>
            </a:r>
            <a:br>
              <a:rPr lang="en-US" dirty="0"/>
            </a:br>
            <a:r>
              <a:rPr lang="en-US" dirty="0"/>
              <a:t>MDK525.exe from Alex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1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544B-A454-5210-3A93-8D5994E2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Openmote</a:t>
            </a:r>
            <a:r>
              <a:rPr lang="en-US" altLang="zh-TW" dirty="0"/>
              <a:t> packets receiving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5BC04-B4FE-78AD-AFF4-77118638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SCuM</a:t>
            </a:r>
            <a:r>
              <a:rPr lang="en-US" dirty="0"/>
              <a:t> transmit + </a:t>
            </a:r>
            <a:r>
              <a:rPr lang="en-US" dirty="0" err="1"/>
              <a:t>Openmote</a:t>
            </a:r>
            <a:r>
              <a:rPr lang="en-US" dirty="0"/>
              <a:t> receiving</a:t>
            </a:r>
          </a:p>
          <a:p>
            <a:pPr lvl="1"/>
            <a:r>
              <a:rPr lang="en-US" dirty="0" err="1"/>
              <a:t>freq_sweep_rx_simple</a:t>
            </a:r>
            <a:endParaRPr lang="en-US" dirty="0"/>
          </a:p>
          <a:p>
            <a:pPr lvl="1"/>
            <a:r>
              <a:rPr lang="en-US" dirty="0"/>
              <a:t>UART is receiving data</a:t>
            </a:r>
          </a:p>
          <a:p>
            <a:pPr lvl="1"/>
            <a:r>
              <a:rPr lang="en-US" dirty="0"/>
              <a:t>no issue on Alex’s setup</a:t>
            </a:r>
          </a:p>
          <a:p>
            <a:pPr lvl="1"/>
            <a:r>
              <a:rPr lang="en-US" dirty="0"/>
              <a:t>tried delete /</a:t>
            </a:r>
            <a:r>
              <a:rPr lang="en-US" dirty="0" err="1"/>
              <a:t>tmp</a:t>
            </a:r>
            <a:r>
              <a:rPr lang="en-US" dirty="0"/>
              <a:t> -&gt; improved but not solved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CA260-DBF0-9126-A5AB-4782A7E5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895F-FC10-7E44-A4B2-B9EC59276E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8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544B-A454-5210-3A93-8D5994E2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Openmote</a:t>
            </a:r>
            <a:r>
              <a:rPr lang="en-US" altLang="zh-TW" dirty="0"/>
              <a:t> packets receiving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5BC04-B4FE-78AD-AFF4-77118638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SCuM</a:t>
            </a:r>
            <a:r>
              <a:rPr lang="en-US" dirty="0"/>
              <a:t> transmit + </a:t>
            </a:r>
            <a:r>
              <a:rPr lang="en-US" dirty="0" err="1"/>
              <a:t>Openmote</a:t>
            </a:r>
            <a:r>
              <a:rPr lang="en-US" dirty="0"/>
              <a:t> receiving</a:t>
            </a:r>
          </a:p>
          <a:p>
            <a:pPr lvl="1"/>
            <a:r>
              <a:rPr lang="en-US" dirty="0" err="1"/>
              <a:t>freq_sweep_rx_simple</a:t>
            </a:r>
            <a:endParaRPr lang="en-US" dirty="0"/>
          </a:p>
          <a:p>
            <a:pPr lvl="1"/>
            <a:r>
              <a:rPr lang="en-US" dirty="0"/>
              <a:t>UART is receiving data</a:t>
            </a:r>
          </a:p>
          <a:p>
            <a:pPr lvl="1"/>
            <a:r>
              <a:rPr lang="en-US" dirty="0"/>
              <a:t>working on Alex’s setup</a:t>
            </a:r>
          </a:p>
          <a:p>
            <a:pPr lvl="1"/>
            <a:r>
              <a:rPr lang="en-US" dirty="0"/>
              <a:t>tried delete /</a:t>
            </a:r>
            <a:r>
              <a:rPr lang="en-US" dirty="0" err="1"/>
              <a:t>tmp</a:t>
            </a:r>
            <a:r>
              <a:rPr lang="en-US" dirty="0"/>
              <a:t> -&gt; improve but still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CA260-DBF0-9126-A5AB-4782A7E5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895F-FC10-7E44-A4B2-B9EC59276E87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260737-D514-F61A-B2AA-39A076C3F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26" y="1288679"/>
            <a:ext cx="1050057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9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544B-A454-5210-3A93-8D5994E2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Openmote</a:t>
            </a:r>
            <a:r>
              <a:rPr lang="en-US" altLang="zh-TW" dirty="0"/>
              <a:t> packets receiving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5BC04-B4FE-78AD-AFF4-77118638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SCuM</a:t>
            </a:r>
            <a:r>
              <a:rPr lang="en-US" dirty="0"/>
              <a:t> transmit + </a:t>
            </a:r>
            <a:r>
              <a:rPr lang="en-US" dirty="0" err="1"/>
              <a:t>Openmote</a:t>
            </a:r>
            <a:r>
              <a:rPr lang="en-US" dirty="0"/>
              <a:t> receiving</a:t>
            </a:r>
          </a:p>
          <a:p>
            <a:pPr lvl="1"/>
            <a:r>
              <a:rPr lang="en-US" dirty="0" err="1"/>
              <a:t>freq_sweep_rx_simple</a:t>
            </a:r>
            <a:endParaRPr lang="en-US" dirty="0"/>
          </a:p>
          <a:p>
            <a:pPr lvl="1"/>
            <a:r>
              <a:rPr lang="en-US" dirty="0"/>
              <a:t>UART is receiving data</a:t>
            </a:r>
          </a:p>
          <a:p>
            <a:pPr lvl="1"/>
            <a:r>
              <a:rPr lang="en-US" dirty="0"/>
              <a:t>working on Alex’s setup</a:t>
            </a:r>
          </a:p>
          <a:p>
            <a:pPr lvl="1"/>
            <a:r>
              <a:rPr lang="en-US" dirty="0"/>
              <a:t>tried delete /</a:t>
            </a:r>
            <a:r>
              <a:rPr lang="en-US" dirty="0" err="1"/>
              <a:t>tmp</a:t>
            </a:r>
            <a:r>
              <a:rPr lang="en-US" dirty="0"/>
              <a:t> -&gt; improve but still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CA260-DBF0-9126-A5AB-4782A7E5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895F-FC10-7E44-A4B2-B9EC59276E8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28A45C-3153-52E7-68C6-3CE9418CF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58094"/>
            <a:ext cx="1050057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05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Macintosh PowerPoint</Application>
  <PresentationFormat>Widescreen</PresentationFormat>
  <Paragraphs>37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EEG/MRI/TMS</vt:lpstr>
      <vt:lpstr>Keil install issue</vt:lpstr>
      <vt:lpstr>Openmote packets receiving issue</vt:lpstr>
      <vt:lpstr>Openmote packets receiving issue</vt:lpstr>
      <vt:lpstr>Openmote packets receiving issue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EEG/MRI/TMS</dc:title>
  <dc:creator>毓淇 林</dc:creator>
  <cp:lastModifiedBy>毓淇 林</cp:lastModifiedBy>
  <cp:revision>1</cp:revision>
  <dcterms:created xsi:type="dcterms:W3CDTF">2022-06-08T17:02:07Z</dcterms:created>
  <dcterms:modified xsi:type="dcterms:W3CDTF">2022-06-08T17:04:23Z</dcterms:modified>
</cp:coreProperties>
</file>