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972675" cy="7775575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7" d="100"/>
          <a:sy n="97" d="100"/>
        </p:scale>
        <p:origin x="93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951" y="1272531"/>
            <a:ext cx="8476774" cy="2707052"/>
          </a:xfrm>
        </p:spPr>
        <p:txBody>
          <a:bodyPr anchor="b"/>
          <a:lstStyle>
            <a:lvl1pPr algn="ctr">
              <a:defRPr sz="654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585" y="4083977"/>
            <a:ext cx="7479506" cy="1877297"/>
          </a:xfrm>
        </p:spPr>
        <p:txBody>
          <a:bodyPr/>
          <a:lstStyle>
            <a:lvl1pPr marL="0" indent="0" algn="ctr">
              <a:buNone/>
              <a:defRPr sz="2617"/>
            </a:lvl1pPr>
            <a:lvl2pPr marL="498622" indent="0" algn="ctr">
              <a:buNone/>
              <a:defRPr sz="2181"/>
            </a:lvl2pPr>
            <a:lvl3pPr marL="997245" indent="0" algn="ctr">
              <a:buNone/>
              <a:defRPr sz="1963"/>
            </a:lvl3pPr>
            <a:lvl4pPr marL="1495867" indent="0" algn="ctr">
              <a:buNone/>
              <a:defRPr sz="1745"/>
            </a:lvl4pPr>
            <a:lvl5pPr marL="1994489" indent="0" algn="ctr">
              <a:buNone/>
              <a:defRPr sz="1745"/>
            </a:lvl5pPr>
            <a:lvl6pPr marL="2493112" indent="0" algn="ctr">
              <a:buNone/>
              <a:defRPr sz="1745"/>
            </a:lvl6pPr>
            <a:lvl7pPr marL="2991734" indent="0" algn="ctr">
              <a:buNone/>
              <a:defRPr sz="1745"/>
            </a:lvl7pPr>
            <a:lvl8pPr marL="3490356" indent="0" algn="ctr">
              <a:buNone/>
              <a:defRPr sz="1745"/>
            </a:lvl8pPr>
            <a:lvl9pPr marL="3988979" indent="0" algn="ctr">
              <a:buNone/>
              <a:defRPr sz="174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B6F2-EB5C-45D0-8EF3-AB10D6D6E417}" type="datetimeFigureOut">
              <a:rPr lang="en-US" smtClean="0"/>
              <a:t>08/23/2019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D25-3888-4FF3-84A7-2D234022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6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B6F2-EB5C-45D0-8EF3-AB10D6D6E417}" type="datetimeFigureOut">
              <a:rPr lang="en-US" smtClean="0"/>
              <a:t>08/23/2019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D25-3888-4FF3-84A7-2D234022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6696" y="413978"/>
            <a:ext cx="2150358" cy="6589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413978"/>
            <a:ext cx="6326416" cy="658944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B6F2-EB5C-45D0-8EF3-AB10D6D6E417}" type="datetimeFigureOut">
              <a:rPr lang="en-US" smtClean="0"/>
              <a:t>08/23/2019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D25-3888-4FF3-84A7-2D234022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6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B6F2-EB5C-45D0-8EF3-AB10D6D6E417}" type="datetimeFigureOut">
              <a:rPr lang="en-US" smtClean="0"/>
              <a:t>08/23/2019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D25-3888-4FF3-84A7-2D234022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2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28" y="1938496"/>
            <a:ext cx="8601432" cy="3234423"/>
          </a:xfrm>
        </p:spPr>
        <p:txBody>
          <a:bodyPr anchor="b"/>
          <a:lstStyle>
            <a:lvl1pPr>
              <a:defRPr sz="654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28" y="5203518"/>
            <a:ext cx="8601432" cy="1700906"/>
          </a:xfrm>
        </p:spPr>
        <p:txBody>
          <a:bodyPr/>
          <a:lstStyle>
            <a:lvl1pPr marL="0" indent="0">
              <a:buNone/>
              <a:defRPr sz="2617">
                <a:solidFill>
                  <a:schemeClr val="tx1"/>
                </a:solidFill>
              </a:defRPr>
            </a:lvl1pPr>
            <a:lvl2pPr marL="498622" indent="0">
              <a:buNone/>
              <a:defRPr sz="2181">
                <a:solidFill>
                  <a:schemeClr val="tx1">
                    <a:tint val="75000"/>
                  </a:schemeClr>
                </a:solidFill>
              </a:defRPr>
            </a:lvl2pPr>
            <a:lvl3pPr marL="997245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3pPr>
            <a:lvl4pPr marL="1495867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4pPr>
            <a:lvl5pPr marL="1994489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5pPr>
            <a:lvl6pPr marL="2493112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6pPr>
            <a:lvl7pPr marL="2991734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7pPr>
            <a:lvl8pPr marL="3490356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8pPr>
            <a:lvl9pPr marL="3988979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B6F2-EB5C-45D0-8EF3-AB10D6D6E417}" type="datetimeFigureOut">
              <a:rPr lang="en-US" smtClean="0"/>
              <a:t>08/23/2019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D25-3888-4FF3-84A7-2D234022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0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2069887"/>
            <a:ext cx="4238387" cy="493353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667" y="2069887"/>
            <a:ext cx="4238387" cy="493353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B6F2-EB5C-45D0-8EF3-AB10D6D6E417}" type="datetimeFigureOut">
              <a:rPr lang="en-US" smtClean="0"/>
              <a:t>08/23/2019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D25-3888-4FF3-84A7-2D234022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2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20" y="413979"/>
            <a:ext cx="8601432" cy="1502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922" y="1906097"/>
            <a:ext cx="4218908" cy="934148"/>
          </a:xfrm>
        </p:spPr>
        <p:txBody>
          <a:bodyPr anchor="b"/>
          <a:lstStyle>
            <a:lvl1pPr marL="0" indent="0">
              <a:buNone/>
              <a:defRPr sz="2617" b="1"/>
            </a:lvl1pPr>
            <a:lvl2pPr marL="498622" indent="0">
              <a:buNone/>
              <a:defRPr sz="2181" b="1"/>
            </a:lvl2pPr>
            <a:lvl3pPr marL="997245" indent="0">
              <a:buNone/>
              <a:defRPr sz="1963" b="1"/>
            </a:lvl3pPr>
            <a:lvl4pPr marL="1495867" indent="0">
              <a:buNone/>
              <a:defRPr sz="1745" b="1"/>
            </a:lvl4pPr>
            <a:lvl5pPr marL="1994489" indent="0">
              <a:buNone/>
              <a:defRPr sz="1745" b="1"/>
            </a:lvl5pPr>
            <a:lvl6pPr marL="2493112" indent="0">
              <a:buNone/>
              <a:defRPr sz="1745" b="1"/>
            </a:lvl6pPr>
            <a:lvl7pPr marL="2991734" indent="0">
              <a:buNone/>
              <a:defRPr sz="1745" b="1"/>
            </a:lvl7pPr>
            <a:lvl8pPr marL="3490356" indent="0">
              <a:buNone/>
              <a:defRPr sz="1745" b="1"/>
            </a:lvl8pPr>
            <a:lvl9pPr marL="3988979" indent="0">
              <a:buNone/>
              <a:defRPr sz="174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922" y="2840245"/>
            <a:ext cx="4218908" cy="4177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8667" y="1906097"/>
            <a:ext cx="4239686" cy="934148"/>
          </a:xfrm>
        </p:spPr>
        <p:txBody>
          <a:bodyPr anchor="b"/>
          <a:lstStyle>
            <a:lvl1pPr marL="0" indent="0">
              <a:buNone/>
              <a:defRPr sz="2617" b="1"/>
            </a:lvl1pPr>
            <a:lvl2pPr marL="498622" indent="0">
              <a:buNone/>
              <a:defRPr sz="2181" b="1"/>
            </a:lvl2pPr>
            <a:lvl3pPr marL="997245" indent="0">
              <a:buNone/>
              <a:defRPr sz="1963" b="1"/>
            </a:lvl3pPr>
            <a:lvl4pPr marL="1495867" indent="0">
              <a:buNone/>
              <a:defRPr sz="1745" b="1"/>
            </a:lvl4pPr>
            <a:lvl5pPr marL="1994489" indent="0">
              <a:buNone/>
              <a:defRPr sz="1745" b="1"/>
            </a:lvl5pPr>
            <a:lvl6pPr marL="2493112" indent="0">
              <a:buNone/>
              <a:defRPr sz="1745" b="1"/>
            </a:lvl6pPr>
            <a:lvl7pPr marL="2991734" indent="0">
              <a:buNone/>
              <a:defRPr sz="1745" b="1"/>
            </a:lvl7pPr>
            <a:lvl8pPr marL="3490356" indent="0">
              <a:buNone/>
              <a:defRPr sz="1745" b="1"/>
            </a:lvl8pPr>
            <a:lvl9pPr marL="3988979" indent="0">
              <a:buNone/>
              <a:defRPr sz="174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8667" y="2840245"/>
            <a:ext cx="4239686" cy="4177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B6F2-EB5C-45D0-8EF3-AB10D6D6E417}" type="datetimeFigureOut">
              <a:rPr lang="en-US" smtClean="0"/>
              <a:t>08/23/2019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D25-3888-4FF3-84A7-2D234022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B6F2-EB5C-45D0-8EF3-AB10D6D6E417}" type="datetimeFigureOut">
              <a:rPr lang="en-US" smtClean="0"/>
              <a:t>08/23/2019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D25-3888-4FF3-84A7-2D234022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B6F2-EB5C-45D0-8EF3-AB10D6D6E417}" type="datetimeFigureOut">
              <a:rPr lang="en-US" smtClean="0"/>
              <a:t>08/23/2019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D25-3888-4FF3-84A7-2D234022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4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20" y="518372"/>
            <a:ext cx="3216447" cy="1814301"/>
          </a:xfrm>
        </p:spPr>
        <p:txBody>
          <a:bodyPr anchor="b"/>
          <a:lstStyle>
            <a:lvl1pPr>
              <a:defRPr sz="349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686" y="1119540"/>
            <a:ext cx="5048667" cy="5525698"/>
          </a:xfrm>
        </p:spPr>
        <p:txBody>
          <a:bodyPr/>
          <a:lstStyle>
            <a:lvl1pPr>
              <a:defRPr sz="3490"/>
            </a:lvl1pPr>
            <a:lvl2pPr>
              <a:defRPr sz="3054"/>
            </a:lvl2pPr>
            <a:lvl3pPr>
              <a:defRPr sz="2617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920" y="2332673"/>
            <a:ext cx="3216447" cy="4321564"/>
          </a:xfrm>
        </p:spPr>
        <p:txBody>
          <a:bodyPr/>
          <a:lstStyle>
            <a:lvl1pPr marL="0" indent="0">
              <a:buNone/>
              <a:defRPr sz="1745"/>
            </a:lvl1pPr>
            <a:lvl2pPr marL="498622" indent="0">
              <a:buNone/>
              <a:defRPr sz="1527"/>
            </a:lvl2pPr>
            <a:lvl3pPr marL="997245" indent="0">
              <a:buNone/>
              <a:defRPr sz="1309"/>
            </a:lvl3pPr>
            <a:lvl4pPr marL="1495867" indent="0">
              <a:buNone/>
              <a:defRPr sz="1091"/>
            </a:lvl4pPr>
            <a:lvl5pPr marL="1994489" indent="0">
              <a:buNone/>
              <a:defRPr sz="1091"/>
            </a:lvl5pPr>
            <a:lvl6pPr marL="2493112" indent="0">
              <a:buNone/>
              <a:defRPr sz="1091"/>
            </a:lvl6pPr>
            <a:lvl7pPr marL="2991734" indent="0">
              <a:buNone/>
              <a:defRPr sz="1091"/>
            </a:lvl7pPr>
            <a:lvl8pPr marL="3490356" indent="0">
              <a:buNone/>
              <a:defRPr sz="1091"/>
            </a:lvl8pPr>
            <a:lvl9pPr marL="3988979" indent="0">
              <a:buNone/>
              <a:defRPr sz="109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B6F2-EB5C-45D0-8EF3-AB10D6D6E417}" type="datetimeFigureOut">
              <a:rPr lang="en-US" smtClean="0"/>
              <a:t>08/23/2019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D25-3888-4FF3-84A7-2D234022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5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20" y="518372"/>
            <a:ext cx="3216447" cy="1814301"/>
          </a:xfrm>
        </p:spPr>
        <p:txBody>
          <a:bodyPr anchor="b"/>
          <a:lstStyle>
            <a:lvl1pPr>
              <a:defRPr sz="349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9686" y="1119540"/>
            <a:ext cx="5048667" cy="5525698"/>
          </a:xfrm>
        </p:spPr>
        <p:txBody>
          <a:bodyPr anchor="t"/>
          <a:lstStyle>
            <a:lvl1pPr marL="0" indent="0">
              <a:buNone/>
              <a:defRPr sz="3490"/>
            </a:lvl1pPr>
            <a:lvl2pPr marL="498622" indent="0">
              <a:buNone/>
              <a:defRPr sz="3054"/>
            </a:lvl2pPr>
            <a:lvl3pPr marL="997245" indent="0">
              <a:buNone/>
              <a:defRPr sz="2617"/>
            </a:lvl3pPr>
            <a:lvl4pPr marL="1495867" indent="0">
              <a:buNone/>
              <a:defRPr sz="2181"/>
            </a:lvl4pPr>
            <a:lvl5pPr marL="1994489" indent="0">
              <a:buNone/>
              <a:defRPr sz="2181"/>
            </a:lvl5pPr>
            <a:lvl6pPr marL="2493112" indent="0">
              <a:buNone/>
              <a:defRPr sz="2181"/>
            </a:lvl6pPr>
            <a:lvl7pPr marL="2991734" indent="0">
              <a:buNone/>
              <a:defRPr sz="2181"/>
            </a:lvl7pPr>
            <a:lvl8pPr marL="3490356" indent="0">
              <a:buNone/>
              <a:defRPr sz="2181"/>
            </a:lvl8pPr>
            <a:lvl9pPr marL="3988979" indent="0">
              <a:buNone/>
              <a:defRPr sz="218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920" y="2332673"/>
            <a:ext cx="3216447" cy="4321564"/>
          </a:xfrm>
        </p:spPr>
        <p:txBody>
          <a:bodyPr/>
          <a:lstStyle>
            <a:lvl1pPr marL="0" indent="0">
              <a:buNone/>
              <a:defRPr sz="1745"/>
            </a:lvl1pPr>
            <a:lvl2pPr marL="498622" indent="0">
              <a:buNone/>
              <a:defRPr sz="1527"/>
            </a:lvl2pPr>
            <a:lvl3pPr marL="997245" indent="0">
              <a:buNone/>
              <a:defRPr sz="1309"/>
            </a:lvl3pPr>
            <a:lvl4pPr marL="1495867" indent="0">
              <a:buNone/>
              <a:defRPr sz="1091"/>
            </a:lvl4pPr>
            <a:lvl5pPr marL="1994489" indent="0">
              <a:buNone/>
              <a:defRPr sz="1091"/>
            </a:lvl5pPr>
            <a:lvl6pPr marL="2493112" indent="0">
              <a:buNone/>
              <a:defRPr sz="1091"/>
            </a:lvl6pPr>
            <a:lvl7pPr marL="2991734" indent="0">
              <a:buNone/>
              <a:defRPr sz="1091"/>
            </a:lvl7pPr>
            <a:lvl8pPr marL="3490356" indent="0">
              <a:buNone/>
              <a:defRPr sz="1091"/>
            </a:lvl8pPr>
            <a:lvl9pPr marL="3988979" indent="0">
              <a:buNone/>
              <a:defRPr sz="109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B6F2-EB5C-45D0-8EF3-AB10D6D6E417}" type="datetimeFigureOut">
              <a:rPr lang="en-US" smtClean="0"/>
              <a:t>08/23/2019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D25-3888-4FF3-84A7-2D234022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9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2" y="413979"/>
            <a:ext cx="860143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069887"/>
            <a:ext cx="860143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21" y="7206808"/>
            <a:ext cx="224385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7B6F2-EB5C-45D0-8EF3-AB10D6D6E417}" type="datetimeFigureOut">
              <a:rPr lang="en-US" smtClean="0"/>
              <a:t>08/23/2019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3449" y="7206808"/>
            <a:ext cx="3365778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3202" y="7206808"/>
            <a:ext cx="224385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9D25-3888-4FF3-84A7-2D234022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7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97245" rtl="0" eaLnBrk="1" latinLnBrk="0" hangingPunct="1">
        <a:lnSpc>
          <a:spcPct val="90000"/>
        </a:lnSpc>
        <a:spcBef>
          <a:spcPct val="0"/>
        </a:spcBef>
        <a:buNone/>
        <a:defRPr sz="4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311" indent="-249311" algn="l" defTabSz="997245" rtl="0" eaLnBrk="1" latinLnBrk="0" hangingPunct="1">
        <a:lnSpc>
          <a:spcPct val="90000"/>
        </a:lnSpc>
        <a:spcBef>
          <a:spcPts val="1091"/>
        </a:spcBef>
        <a:buFont typeface="Arial" panose="020B0604020202020204" pitchFamily="34" charset="0"/>
        <a:buChar char="•"/>
        <a:defRPr sz="3054" kern="1200">
          <a:solidFill>
            <a:schemeClr val="tx1"/>
          </a:solidFill>
          <a:latin typeface="+mn-lt"/>
          <a:ea typeface="+mn-ea"/>
          <a:cs typeface="+mn-cs"/>
        </a:defRPr>
      </a:lvl1pPr>
      <a:lvl2pPr marL="747933" indent="-249311" algn="l" defTabSz="99724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17" kern="1200">
          <a:solidFill>
            <a:schemeClr val="tx1"/>
          </a:solidFill>
          <a:latin typeface="+mn-lt"/>
          <a:ea typeface="+mn-ea"/>
          <a:cs typeface="+mn-cs"/>
        </a:defRPr>
      </a:lvl2pPr>
      <a:lvl3pPr marL="1246556" indent="-249311" algn="l" defTabSz="99724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745178" indent="-249311" algn="l" defTabSz="99724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4pPr>
      <a:lvl5pPr marL="2243800" indent="-249311" algn="l" defTabSz="99724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5pPr>
      <a:lvl6pPr marL="2742423" indent="-249311" algn="l" defTabSz="99724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6pPr>
      <a:lvl7pPr marL="3241045" indent="-249311" algn="l" defTabSz="99724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7pPr>
      <a:lvl8pPr marL="3739667" indent="-249311" algn="l" defTabSz="99724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8pPr>
      <a:lvl9pPr marL="4238290" indent="-249311" algn="l" defTabSz="99724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245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1pPr>
      <a:lvl2pPr marL="498622" algn="l" defTabSz="997245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2pPr>
      <a:lvl3pPr marL="997245" algn="l" defTabSz="997245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3pPr>
      <a:lvl4pPr marL="1495867" algn="l" defTabSz="997245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4pPr>
      <a:lvl5pPr marL="1994489" algn="l" defTabSz="997245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5pPr>
      <a:lvl6pPr marL="2493112" algn="l" defTabSz="997245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6pPr>
      <a:lvl7pPr marL="2991734" algn="l" defTabSz="997245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7pPr>
      <a:lvl8pPr marL="3490356" algn="l" defTabSz="997245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8pPr>
      <a:lvl9pPr marL="3988979" algn="l" defTabSz="997245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972676" cy="1143513"/>
          </a:xfrm>
        </p:spPr>
        <p:txBody>
          <a:bodyPr anchor="ctr">
            <a:normAutofit/>
          </a:bodyPr>
          <a:lstStyle/>
          <a:p>
            <a:r>
              <a:rPr lang="en-US" sz="3600" dirty="0" err="1" smtClean="0"/>
              <a:t>SCuM</a:t>
            </a:r>
            <a:r>
              <a:rPr lang="en-US" sz="3600" dirty="0" smtClean="0"/>
              <a:t> “Single Chip Micro-mote”, Ver. 3C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34986" y="266165"/>
            <a:ext cx="846450" cy="905607"/>
            <a:chOff x="1332043" y="3185932"/>
            <a:chExt cx="846450" cy="9056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2" t="9242" r="25929" b="14197"/>
            <a:stretch/>
          </p:blipFill>
          <p:spPr>
            <a:xfrm>
              <a:off x="1410803" y="3185932"/>
              <a:ext cx="688930" cy="687600"/>
            </a:xfrm>
            <a:prstGeom prst="ellipse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043" y="3814540"/>
              <a:ext cx="846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Actual size</a:t>
              </a:r>
              <a:endParaRPr lang="en-US" sz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6600" y="1175044"/>
            <a:ext cx="8973243" cy="6413408"/>
            <a:chOff x="496600" y="1155380"/>
            <a:chExt cx="8973243" cy="6413408"/>
          </a:xfrm>
        </p:grpSpPr>
        <p:grpSp>
          <p:nvGrpSpPr>
            <p:cNvPr id="11" name="Group 10"/>
            <p:cNvGrpSpPr/>
            <p:nvPr/>
          </p:nvGrpSpPr>
          <p:grpSpPr>
            <a:xfrm>
              <a:off x="499694" y="1155380"/>
              <a:ext cx="4320000" cy="3157851"/>
              <a:chOff x="2487563" y="2700598"/>
              <a:chExt cx="4320000" cy="315785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95" t="30699" r="29492" b="37178"/>
              <a:stretch/>
            </p:blipFill>
            <p:spPr>
              <a:xfrm>
                <a:off x="2487563" y="2700598"/>
                <a:ext cx="4320000" cy="2880852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990716" y="5581450"/>
                <a:ext cx="13136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10× Magnification</a:t>
                </a:r>
                <a:endParaRPr lang="en-US" sz="12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54666" y="1155380"/>
              <a:ext cx="4313992" cy="3157851"/>
              <a:chOff x="4988706" y="998068"/>
              <a:chExt cx="4313992" cy="3157851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17" t="29577" r="31773" b="53996"/>
              <a:stretch/>
            </p:blipFill>
            <p:spPr>
              <a:xfrm>
                <a:off x="4988706" y="998068"/>
                <a:ext cx="4313992" cy="2879144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482754" y="3878920"/>
                <a:ext cx="13136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2</a:t>
                </a:r>
                <a:r>
                  <a:rPr lang="en-US" sz="1200" dirty="0" smtClean="0"/>
                  <a:t>0× Magnification</a:t>
                </a:r>
                <a:endParaRPr lang="en-US" sz="12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153481" y="4410938"/>
              <a:ext cx="4316362" cy="3157850"/>
              <a:chOff x="6161285" y="1368880"/>
              <a:chExt cx="4316362" cy="315785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77" t="31245" r="51478" b="37120"/>
              <a:stretch/>
            </p:blipFill>
            <p:spPr>
              <a:xfrm>
                <a:off x="6161285" y="1368880"/>
                <a:ext cx="4316362" cy="2880852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618430" y="4249731"/>
                <a:ext cx="13922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100× Magnification</a:t>
                </a:r>
                <a:endParaRPr lang="en-US" sz="12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96600" y="4411364"/>
              <a:ext cx="4326188" cy="3156998"/>
              <a:chOff x="7116633" y="2809732"/>
              <a:chExt cx="2244999" cy="163826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1" t="14170" r="2071" b="6771"/>
              <a:stretch/>
            </p:blipFill>
            <p:spPr>
              <a:xfrm>
                <a:off x="7116633" y="2809732"/>
                <a:ext cx="2244999" cy="1494525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898273" y="4304257"/>
                <a:ext cx="681718" cy="14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40× Magnification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107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4986" y="266165"/>
            <a:ext cx="846450" cy="905607"/>
            <a:chOff x="1332043" y="3185932"/>
            <a:chExt cx="846450" cy="9056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2" t="9242" r="25929" b="14197"/>
            <a:stretch/>
          </p:blipFill>
          <p:spPr>
            <a:xfrm>
              <a:off x="1410803" y="3185932"/>
              <a:ext cx="688930" cy="687600"/>
            </a:xfrm>
            <a:prstGeom prst="ellipse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043" y="3814540"/>
              <a:ext cx="846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Actual size</a:t>
              </a:r>
              <a:endParaRPr lang="en-US" sz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329488" y="7107484"/>
            <a:ext cx="1313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8</a:t>
            </a:r>
            <a:r>
              <a:rPr lang="en-US" sz="1200" dirty="0" smtClean="0"/>
              <a:t>0× Magnification</a:t>
            </a: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14170" r="2071" b="6771"/>
          <a:stretch/>
        </p:blipFill>
        <p:spPr>
          <a:xfrm>
            <a:off x="660146" y="1347484"/>
            <a:ext cx="8652379" cy="5760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0" y="-4204"/>
            <a:ext cx="9972676" cy="1143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72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4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SCuM</a:t>
            </a:r>
            <a:r>
              <a:rPr lang="en-US" sz="3600" dirty="0" smtClean="0"/>
              <a:t> “Single Chip Micro-mote”, Ver. 3C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368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37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SCuM “Single Chip Micro-mote”, Ver. 3C</vt:lpstr>
      <vt:lpstr>PowerPoint Presentation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penny is 19.1mm in dia.</dc:title>
  <dc:creator>EEI</dc:creator>
  <cp:lastModifiedBy>EEI</cp:lastModifiedBy>
  <cp:revision>9</cp:revision>
  <cp:lastPrinted>2019-08-23T18:28:09Z</cp:lastPrinted>
  <dcterms:created xsi:type="dcterms:W3CDTF">2019-08-23T17:38:49Z</dcterms:created>
  <dcterms:modified xsi:type="dcterms:W3CDTF">2019-08-23T18:52:20Z</dcterms:modified>
</cp:coreProperties>
</file>